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7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C5B2"/>
    <a:srgbClr val="0071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74033-D0E7-9D4F-9330-AE33294D3769}" type="datetimeFigureOut">
              <a:rPr lang="en-US" smtClean="0"/>
              <a:pPr/>
              <a:t>3/11/2019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A15BDA-8FF5-374D-B6E8-2B56C3B8ACCC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3/11/2019</a:t>
            </a:fld>
            <a:endParaRPr lang="en-US" dirty="0"/>
          </a:p>
        </p:txBody>
      </p:sp>
      <p:pic>
        <p:nvPicPr>
          <p:cNvPr id="9" name="Picture 8" descr="proficiamb_ppt-slides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106"/>
            <a:ext cx="9212720" cy="6859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EFA0BF7-D501-430F-A158-1F91F78925B7}"/>
              </a:ext>
            </a:extLst>
          </p:cNvPr>
          <p:cNvSpPr txBox="1"/>
          <p:nvPr/>
        </p:nvSpPr>
        <p:spPr>
          <a:xfrm>
            <a:off x="-1" y="0"/>
            <a:ext cx="9286043" cy="6858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733B4902-D2B9-413C-9C9F-758AE3349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22"/>
            <a:ext cx="9144000" cy="6848553"/>
          </a:xfrm>
          <a:prstGeom prst="rect">
            <a:avLst/>
          </a:prstGeom>
        </p:spPr>
      </p:pic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14EE580D-1A75-4663-8466-7355D37F0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8728"/>
            <a:ext cx="7543800" cy="2593975"/>
          </a:xfrm>
        </p:spPr>
        <p:txBody>
          <a:bodyPr/>
          <a:lstStyle/>
          <a:p>
            <a:endParaRPr lang="pt-BR" dirty="0">
              <a:solidFill>
                <a:srgbClr val="00713D"/>
              </a:solidFill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13113C05-A63F-48D4-9584-BCCC96543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37877"/>
            <a:ext cx="6461760" cy="1066800"/>
          </a:xfrm>
        </p:spPr>
        <p:txBody>
          <a:bodyPr/>
          <a:lstStyle/>
          <a:p>
            <a:endParaRPr lang="pt-BR" dirty="0">
              <a:solidFill>
                <a:srgbClr val="9EC5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111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84155" y="413086"/>
            <a:ext cx="403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Gill Sans MT"/>
                <a:cs typeface="Gill Sans MT"/>
              </a:rPr>
              <a:t>XXXXXX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4155" y="719928"/>
            <a:ext cx="72371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Gill Sans"/>
                <a:cs typeface="Gill Sans"/>
              </a:rPr>
              <a:t>XXXXXXXXXXXXXXXXXX</a:t>
            </a:r>
          </a:p>
        </p:txBody>
      </p:sp>
    </p:spTree>
    <p:extLst>
      <p:ext uri="{BB962C8B-B14F-4D97-AF65-F5344CB8AC3E}">
        <p14:creationId xmlns:p14="http://schemas.microsoft.com/office/powerpoint/2010/main" xmlns="" val="3186172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</TotalTime>
  <Words>2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Adjacency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Juliana Abdalla</dc:creator>
  <cp:lastModifiedBy>DCI</cp:lastModifiedBy>
  <cp:revision>13</cp:revision>
  <dcterms:created xsi:type="dcterms:W3CDTF">2016-12-16T10:39:34Z</dcterms:created>
  <dcterms:modified xsi:type="dcterms:W3CDTF">2019-03-11T17:13:47Z</dcterms:modified>
</cp:coreProperties>
</file>