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3E9470-09FE-4383-8580-AB9DD6513361}" v="14" dt="2025-10-14T19:32:11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Tait Vareschini" userId="0a7dfb67-7a48-41ca-a046-ba9ab992e29f" providerId="ADAL" clId="{303D849B-7C37-481D-BB21-FD27420A52F7}"/>
    <pc:docChg chg="undo custSel addSld modSld">
      <pc:chgData name="Daniel Tait Vareschini" userId="0a7dfb67-7a48-41ca-a046-ba9ab992e29f" providerId="ADAL" clId="{303D849B-7C37-481D-BB21-FD27420A52F7}" dt="2025-10-14T19:32:31.940" v="149" actId="20577"/>
      <pc:docMkLst>
        <pc:docMk/>
      </pc:docMkLst>
      <pc:sldChg chg="addSp modSp mod">
        <pc:chgData name="Daniel Tait Vareschini" userId="0a7dfb67-7a48-41ca-a046-ba9ab992e29f" providerId="ADAL" clId="{303D849B-7C37-481D-BB21-FD27420A52F7}" dt="2025-10-14T19:32:31.940" v="149" actId="20577"/>
        <pc:sldMkLst>
          <pc:docMk/>
          <pc:sldMk cId="2436734044" sldId="256"/>
        </pc:sldMkLst>
        <pc:spChg chg="add mod">
          <ac:chgData name="Daniel Tait Vareschini" userId="0a7dfb67-7a48-41ca-a046-ba9ab992e29f" providerId="ADAL" clId="{303D849B-7C37-481D-BB21-FD27420A52F7}" dt="2025-10-14T19:28:32.283" v="0"/>
          <ac:spMkLst>
            <pc:docMk/>
            <pc:sldMk cId="2436734044" sldId="256"/>
            <ac:spMk id="4" creationId="{75AC2475-AC60-1EE9-0720-57E99D8A9059}"/>
          </ac:spMkLst>
        </pc:spChg>
        <pc:spChg chg="add mod">
          <ac:chgData name="Daniel Tait Vareschini" userId="0a7dfb67-7a48-41ca-a046-ba9ab992e29f" providerId="ADAL" clId="{303D849B-7C37-481D-BB21-FD27420A52F7}" dt="2025-10-14T19:32:31.940" v="149" actId="20577"/>
          <ac:spMkLst>
            <pc:docMk/>
            <pc:sldMk cId="2436734044" sldId="256"/>
            <ac:spMk id="5" creationId="{063879CB-20C7-0E96-73B7-00990CE68E22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29:27.334" v="9" actId="1076"/>
        <pc:sldMkLst>
          <pc:docMk/>
          <pc:sldMk cId="1880137493" sldId="257"/>
        </pc:sldMkLst>
        <pc:spChg chg="add mod">
          <ac:chgData name="Daniel Tait Vareschini" userId="0a7dfb67-7a48-41ca-a046-ba9ab992e29f" providerId="ADAL" clId="{303D849B-7C37-481D-BB21-FD27420A52F7}" dt="2025-10-14T19:29:27.334" v="9" actId="1076"/>
          <ac:spMkLst>
            <pc:docMk/>
            <pc:sldMk cId="1880137493" sldId="257"/>
            <ac:spMk id="2" creationId="{86D43F04-7F02-5F6B-FEDD-57A325214966}"/>
          </ac:spMkLst>
        </pc:spChg>
        <pc:spChg chg="add mod">
          <ac:chgData name="Daniel Tait Vareschini" userId="0a7dfb67-7a48-41ca-a046-ba9ab992e29f" providerId="ADAL" clId="{303D849B-7C37-481D-BB21-FD27420A52F7}" dt="2025-10-14T19:29:27.334" v="9" actId="1076"/>
          <ac:spMkLst>
            <pc:docMk/>
            <pc:sldMk cId="1880137493" sldId="257"/>
            <ac:spMk id="3" creationId="{6CCE4584-83D8-7D05-9618-8404BA434C0A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29:41.562" v="11" actId="1076"/>
        <pc:sldMkLst>
          <pc:docMk/>
          <pc:sldMk cId="1849404506" sldId="258"/>
        </pc:sldMkLst>
        <pc:spChg chg="add mod">
          <ac:chgData name="Daniel Tait Vareschini" userId="0a7dfb67-7a48-41ca-a046-ba9ab992e29f" providerId="ADAL" clId="{303D849B-7C37-481D-BB21-FD27420A52F7}" dt="2025-10-14T19:29:41.562" v="11" actId="1076"/>
          <ac:spMkLst>
            <pc:docMk/>
            <pc:sldMk cId="1849404506" sldId="258"/>
            <ac:spMk id="2" creationId="{8EEEB458-0406-E93C-3976-1E61A7F3D570}"/>
          </ac:spMkLst>
        </pc:spChg>
        <pc:spChg chg="add mod">
          <ac:chgData name="Daniel Tait Vareschini" userId="0a7dfb67-7a48-41ca-a046-ba9ab992e29f" providerId="ADAL" clId="{303D849B-7C37-481D-BB21-FD27420A52F7}" dt="2025-10-14T19:29:41.562" v="11" actId="1076"/>
          <ac:spMkLst>
            <pc:docMk/>
            <pc:sldMk cId="1849404506" sldId="258"/>
            <ac:spMk id="3" creationId="{3AD76FDE-CE5A-00E5-E4CF-D61EC02B2070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0:08.527" v="26" actId="1036"/>
        <pc:sldMkLst>
          <pc:docMk/>
          <pc:sldMk cId="2507612831" sldId="259"/>
        </pc:sldMkLst>
        <pc:spChg chg="add mod">
          <ac:chgData name="Daniel Tait Vareschini" userId="0a7dfb67-7a48-41ca-a046-ba9ab992e29f" providerId="ADAL" clId="{303D849B-7C37-481D-BB21-FD27420A52F7}" dt="2025-10-14T19:30:08.527" v="26" actId="1036"/>
          <ac:spMkLst>
            <pc:docMk/>
            <pc:sldMk cId="2507612831" sldId="259"/>
            <ac:spMk id="2" creationId="{6BDE6329-62E6-3331-A3F0-C75C5CF00D3F}"/>
          </ac:spMkLst>
        </pc:spChg>
        <pc:spChg chg="add mod">
          <ac:chgData name="Daniel Tait Vareschini" userId="0a7dfb67-7a48-41ca-a046-ba9ab992e29f" providerId="ADAL" clId="{303D849B-7C37-481D-BB21-FD27420A52F7}" dt="2025-10-14T19:30:08.527" v="26" actId="1036"/>
          <ac:spMkLst>
            <pc:docMk/>
            <pc:sldMk cId="2507612831" sldId="259"/>
            <ac:spMk id="3" creationId="{0B5102C9-B964-AF21-977F-1DE258F8E203}"/>
          </ac:spMkLst>
        </pc:spChg>
        <pc:spChg chg="add mod">
          <ac:chgData name="Daniel Tait Vareschini" userId="0a7dfb67-7a48-41ca-a046-ba9ab992e29f" providerId="ADAL" clId="{303D849B-7C37-481D-BB21-FD27420A52F7}" dt="2025-10-14T19:30:08.527" v="26" actId="1036"/>
          <ac:spMkLst>
            <pc:docMk/>
            <pc:sldMk cId="2507612831" sldId="259"/>
            <ac:spMk id="4" creationId="{BD58186A-D9A2-E2BC-8D29-D0CA2BF2A5C1}"/>
          </ac:spMkLst>
        </pc:spChg>
        <pc:spChg chg="add mod">
          <ac:chgData name="Daniel Tait Vareschini" userId="0a7dfb67-7a48-41ca-a046-ba9ab992e29f" providerId="ADAL" clId="{303D849B-7C37-481D-BB21-FD27420A52F7}" dt="2025-10-14T19:30:08.527" v="26" actId="1036"/>
          <ac:spMkLst>
            <pc:docMk/>
            <pc:sldMk cId="2507612831" sldId="259"/>
            <ac:spMk id="5" creationId="{4A15BDF4-41ED-F205-7FA9-559F9E7CCDCE}"/>
          </ac:spMkLst>
        </pc:spChg>
        <pc:spChg chg="add mod">
          <ac:chgData name="Daniel Tait Vareschini" userId="0a7dfb67-7a48-41ca-a046-ba9ab992e29f" providerId="ADAL" clId="{303D849B-7C37-481D-BB21-FD27420A52F7}" dt="2025-10-14T19:30:08.527" v="26" actId="1036"/>
          <ac:spMkLst>
            <pc:docMk/>
            <pc:sldMk cId="2507612831" sldId="259"/>
            <ac:spMk id="6" creationId="{86A12936-DC9F-E588-B675-61DA4E49B5F0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0:28.256" v="48" actId="1036"/>
        <pc:sldMkLst>
          <pc:docMk/>
          <pc:sldMk cId="4286204049" sldId="260"/>
        </pc:sldMkLst>
        <pc:spChg chg="add mod">
          <ac:chgData name="Daniel Tait Vareschini" userId="0a7dfb67-7a48-41ca-a046-ba9ab992e29f" providerId="ADAL" clId="{303D849B-7C37-481D-BB21-FD27420A52F7}" dt="2025-10-14T19:30:23.577" v="28"/>
          <ac:spMkLst>
            <pc:docMk/>
            <pc:sldMk cId="4286204049" sldId="260"/>
            <ac:spMk id="2" creationId="{71D91BFB-0AD9-A654-A21B-3F27FC35E7D5}"/>
          </ac:spMkLst>
        </pc:spChg>
        <pc:spChg chg="add mod">
          <ac:chgData name="Daniel Tait Vareschini" userId="0a7dfb67-7a48-41ca-a046-ba9ab992e29f" providerId="ADAL" clId="{303D849B-7C37-481D-BB21-FD27420A52F7}" dt="2025-10-14T19:30:23.577" v="28"/>
          <ac:spMkLst>
            <pc:docMk/>
            <pc:sldMk cId="4286204049" sldId="260"/>
            <ac:spMk id="3" creationId="{0343497B-420D-D9A6-5375-431EE6D9F811}"/>
          </ac:spMkLst>
        </pc:spChg>
        <pc:spChg chg="add mod">
          <ac:chgData name="Daniel Tait Vareschini" userId="0a7dfb67-7a48-41ca-a046-ba9ab992e29f" providerId="ADAL" clId="{303D849B-7C37-481D-BB21-FD27420A52F7}" dt="2025-10-14T19:30:28.256" v="48" actId="1036"/>
          <ac:spMkLst>
            <pc:docMk/>
            <pc:sldMk cId="4286204049" sldId="260"/>
            <ac:spMk id="4" creationId="{D472ECB0-39AB-ACEC-3C99-5D3FABBBF122}"/>
          </ac:spMkLst>
        </pc:spChg>
        <pc:spChg chg="add mod">
          <ac:chgData name="Daniel Tait Vareschini" userId="0a7dfb67-7a48-41ca-a046-ba9ab992e29f" providerId="ADAL" clId="{303D849B-7C37-481D-BB21-FD27420A52F7}" dt="2025-10-14T19:30:28.256" v="48" actId="1036"/>
          <ac:spMkLst>
            <pc:docMk/>
            <pc:sldMk cId="4286204049" sldId="260"/>
            <ac:spMk id="5" creationId="{BE29675C-E014-35CB-0183-B6689A9D3572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0:43.275" v="66" actId="1036"/>
        <pc:sldMkLst>
          <pc:docMk/>
          <pc:sldMk cId="4178799504" sldId="261"/>
        </pc:sldMkLst>
        <pc:spChg chg="add mod">
          <ac:chgData name="Daniel Tait Vareschini" userId="0a7dfb67-7a48-41ca-a046-ba9ab992e29f" providerId="ADAL" clId="{303D849B-7C37-481D-BB21-FD27420A52F7}" dt="2025-10-14T19:30:43.275" v="66" actId="1036"/>
          <ac:spMkLst>
            <pc:docMk/>
            <pc:sldMk cId="4178799504" sldId="261"/>
            <ac:spMk id="2" creationId="{A3702FAD-17D6-548E-0B08-59A1F1A77317}"/>
          </ac:spMkLst>
        </pc:spChg>
        <pc:spChg chg="add mod">
          <ac:chgData name="Daniel Tait Vareschini" userId="0a7dfb67-7a48-41ca-a046-ba9ab992e29f" providerId="ADAL" clId="{303D849B-7C37-481D-BB21-FD27420A52F7}" dt="2025-10-14T19:30:43.275" v="66" actId="1036"/>
          <ac:spMkLst>
            <pc:docMk/>
            <pc:sldMk cId="4178799504" sldId="261"/>
            <ac:spMk id="3" creationId="{D7A0DC8F-9ECB-7EE4-4D09-5F72E473D98A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0:54.215" v="79" actId="1036"/>
        <pc:sldMkLst>
          <pc:docMk/>
          <pc:sldMk cId="3177689698" sldId="262"/>
        </pc:sldMkLst>
        <pc:spChg chg="add mod">
          <ac:chgData name="Daniel Tait Vareschini" userId="0a7dfb67-7a48-41ca-a046-ba9ab992e29f" providerId="ADAL" clId="{303D849B-7C37-481D-BB21-FD27420A52F7}" dt="2025-10-14T19:30:54.215" v="79" actId="1036"/>
          <ac:spMkLst>
            <pc:docMk/>
            <pc:sldMk cId="3177689698" sldId="262"/>
            <ac:spMk id="2" creationId="{E73D1931-9CB8-C7FC-4541-F82F6A9CA983}"/>
          </ac:spMkLst>
        </pc:spChg>
        <pc:spChg chg="add mod">
          <ac:chgData name="Daniel Tait Vareschini" userId="0a7dfb67-7a48-41ca-a046-ba9ab992e29f" providerId="ADAL" clId="{303D849B-7C37-481D-BB21-FD27420A52F7}" dt="2025-10-14T19:30:54.215" v="79" actId="1036"/>
          <ac:spMkLst>
            <pc:docMk/>
            <pc:sldMk cId="3177689698" sldId="262"/>
            <ac:spMk id="3" creationId="{AF20AE4F-A212-CF35-77F4-A8936D1B28BA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1:09.354" v="93" actId="1036"/>
        <pc:sldMkLst>
          <pc:docMk/>
          <pc:sldMk cId="2617871784" sldId="263"/>
        </pc:sldMkLst>
        <pc:spChg chg="add mod">
          <ac:chgData name="Daniel Tait Vareschini" userId="0a7dfb67-7a48-41ca-a046-ba9ab992e29f" providerId="ADAL" clId="{303D849B-7C37-481D-BB21-FD27420A52F7}" dt="2025-10-14T19:31:09.354" v="93" actId="1036"/>
          <ac:spMkLst>
            <pc:docMk/>
            <pc:sldMk cId="2617871784" sldId="263"/>
            <ac:spMk id="2" creationId="{D9B07007-3459-089B-C66E-77A562F817D0}"/>
          </ac:spMkLst>
        </pc:spChg>
        <pc:spChg chg="add mod">
          <ac:chgData name="Daniel Tait Vareschini" userId="0a7dfb67-7a48-41ca-a046-ba9ab992e29f" providerId="ADAL" clId="{303D849B-7C37-481D-BB21-FD27420A52F7}" dt="2025-10-14T19:31:09.354" v="93" actId="1036"/>
          <ac:spMkLst>
            <pc:docMk/>
            <pc:sldMk cId="2617871784" sldId="263"/>
            <ac:spMk id="3" creationId="{4E4649C3-DA68-5E23-5391-5E69DDFC1CE5}"/>
          </ac:spMkLst>
        </pc:spChg>
      </pc:sldChg>
      <pc:sldChg chg="addSp modSp new mod">
        <pc:chgData name="Daniel Tait Vareschini" userId="0a7dfb67-7a48-41ca-a046-ba9ab992e29f" providerId="ADAL" clId="{303D849B-7C37-481D-BB21-FD27420A52F7}" dt="2025-10-14T19:31:49.173" v="108" actId="1036"/>
        <pc:sldMkLst>
          <pc:docMk/>
          <pc:sldMk cId="1699683382" sldId="264"/>
        </pc:sldMkLst>
        <pc:spChg chg="add mod">
          <ac:chgData name="Daniel Tait Vareschini" userId="0a7dfb67-7a48-41ca-a046-ba9ab992e29f" providerId="ADAL" clId="{303D849B-7C37-481D-BB21-FD27420A52F7}" dt="2025-10-14T19:31:26.425" v="96"/>
          <ac:spMkLst>
            <pc:docMk/>
            <pc:sldMk cId="1699683382" sldId="264"/>
            <ac:spMk id="2" creationId="{2CF467FC-4214-73B4-D712-DE580D5B0511}"/>
          </ac:spMkLst>
        </pc:spChg>
        <pc:spChg chg="add mod">
          <ac:chgData name="Daniel Tait Vareschini" userId="0a7dfb67-7a48-41ca-a046-ba9ab992e29f" providerId="ADAL" clId="{303D849B-7C37-481D-BB21-FD27420A52F7}" dt="2025-10-14T19:31:26.425" v="96"/>
          <ac:spMkLst>
            <pc:docMk/>
            <pc:sldMk cId="1699683382" sldId="264"/>
            <ac:spMk id="3" creationId="{9D29F9B9-B6AD-694A-0E5F-D7DA70DAEE8D}"/>
          </ac:spMkLst>
        </pc:spChg>
        <pc:spChg chg="add mod">
          <ac:chgData name="Daniel Tait Vareschini" userId="0a7dfb67-7a48-41ca-a046-ba9ab992e29f" providerId="ADAL" clId="{303D849B-7C37-481D-BB21-FD27420A52F7}" dt="2025-10-14T19:31:49.173" v="108" actId="1036"/>
          <ac:spMkLst>
            <pc:docMk/>
            <pc:sldMk cId="1699683382" sldId="264"/>
            <ac:spMk id="4" creationId="{C846C3C0-39A7-D2D7-0BE1-577328B128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C9E4D0-68C4-5C87-9A67-5248A85CA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F7C37-FD6C-F0FB-AE54-F2313E608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D34821-106C-5D31-C834-A790B49D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645BC6-23B4-34FC-E994-A4F05E0E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40E426-0713-5653-B329-5B03A14A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280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EDE3A-E7CB-3877-F69C-84C3BD1F5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ABB05A-FB36-137F-CE85-4BEA43E1C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09775A-4A8F-3A60-96CF-92D0E17B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4E3D84-703F-A3FD-DD03-FCC7E956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7C8E45-2572-A74E-C731-1CFFA14B6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23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3FC046-E700-D157-F391-D2B39E30B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8609CB3-4BC3-E301-9CFB-0021A13DF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0533B9-6F38-9614-2837-19F33BC4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A4B9F5-E311-3E3C-15AB-AD97E789D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0ED17F-5F46-2FD0-A7F4-0DE0B446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09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44465-33FC-171A-0F1E-FCC01BEC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343108-29C8-16C2-73CD-ABCF104D0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B265EA-E8EE-BB05-F6ED-051AC6667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628AE8-3B45-C8E6-234F-54523CE3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F776D5-564F-66B4-1FBB-65335AF52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56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8257A-A415-A8C2-3100-C92120B75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846A72-7DCA-E266-273E-1789A1111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7A5CCB-1203-BD66-DCC0-C8246DCCC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2B824C-C537-DB9E-10BA-9034E93D5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DC63F1-B606-BB92-B1C4-DC89CBE6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88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855AA-81E3-6985-91DD-B800447EF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B59ACD-7957-A9C2-AE6F-2F6867AE4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EBF081-37FA-62E7-2FCC-FEDD677B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0FE38C-8B3F-5263-C120-B5007DB27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7A0B34-01AD-23C8-7B1F-D3E82C95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7D5CCB-16D3-9785-97F1-DC590C096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00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6D915A-622F-E695-8D38-D6F9920E9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AA1964-62B5-F4A5-0D49-FE65BB306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DCF1132-2E15-08D1-41FD-85945906C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9E3C295-659B-290E-2678-DC34BB99A5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38A155E-B5BA-C559-874E-1A73B914E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D13E2C4-402C-4DBC-A130-819E1C16C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4AFF256-E6B1-3941-E23B-4284AF5FF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4C1FCE6-0818-8B94-972A-45D7E2E4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94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24F45-AE78-D022-AED7-D7A18457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7B0118B-A3A6-D94B-E45E-6DA6283D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A27D018-AB1C-F776-9353-AACEB5EE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950C9F5-1F48-6E46-CFD4-0C6C1733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781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03FD3AF-65F7-C628-74FE-BCA63D86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DE193F9-2282-EEED-ADA7-6F8A6F7C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B3518D-F895-165D-66AA-B56A0508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53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E45B8D-5384-AF6B-BF0E-9EDEDD62A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62F6DB-7C41-32C1-2FA8-56659D3D5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74053C-C06B-32D5-9AC3-B8A5ACB1B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D1AF0A-002C-7E09-C814-0A2C8568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F4152FE-A27E-851B-E8B8-F48F18E12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02C119A-2877-EEB1-53A5-C68BE754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31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4ACFAB-7381-5431-B74A-9A35A7788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33A871A-2299-3075-2B6B-B65534EABC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BA4B68-404B-004D-5B8E-D988432BD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0064200-17A7-FD9D-1CA4-22A45E95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E00165-9DFC-EACE-3BA7-ABB51E106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4AFC94-DCC0-1EDF-9D2A-F8A97CF2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2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73CA39B-8A1C-8CE0-C2ED-935A6E999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B98156-7CD9-133E-B532-3033613B7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9D2B08-0345-5030-3D95-66A511342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8FBCC7-61ED-4B05-80FE-9D10975EE400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38ECF9-AEAB-00D3-F26A-1E06E0E4C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8BA778-459E-84B7-ABBA-19D17750C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12001-C6D8-41B0-B665-E770F681B9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34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5AC2475-AC60-1EE9-0720-57E99D8A9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510" y="2859622"/>
            <a:ext cx="9144000" cy="569378"/>
          </a:xfrm>
        </p:spPr>
        <p:txBody>
          <a:bodyPr>
            <a:normAutofit fontScale="90000"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063879CB-20C7-0E96-73B7-00990CE68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955" y="4658161"/>
            <a:ext cx="11602064" cy="1501343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Discente:</a:t>
            </a:r>
          </a:p>
          <a:p>
            <a:pPr algn="just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Orientador (a): </a:t>
            </a:r>
          </a:p>
          <a:p>
            <a:pPr algn="just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Coorientador (a) (se houver):</a:t>
            </a:r>
          </a:p>
          <a:p>
            <a:pPr algn="just"/>
            <a:r>
              <a:rPr lang="pt-BR" sz="1800">
                <a:latin typeface="Arial" panose="020B0604020202020204" pitchFamily="34" charset="0"/>
                <a:cs typeface="Arial" panose="020B0604020202020204" pitchFamily="34" charset="0"/>
              </a:rPr>
              <a:t>Universidade 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73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43F04-7F02-5F6B-FEDD-57A325214966}"/>
              </a:ext>
            </a:extLst>
          </p:cNvPr>
          <p:cNvSpPr txBox="1">
            <a:spLocks/>
          </p:cNvSpPr>
          <p:nvPr/>
        </p:nvSpPr>
        <p:spPr>
          <a:xfrm>
            <a:off x="1006642" y="1438199"/>
            <a:ext cx="10515600" cy="75781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Regras e recomendações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CE4584-83D8-7D05-9618-8404BA434C0A}"/>
              </a:ext>
            </a:extLst>
          </p:cNvPr>
          <p:cNvSpPr txBox="1">
            <a:spLocks/>
          </p:cNvSpPr>
          <p:nvPr/>
        </p:nvSpPr>
        <p:spPr>
          <a:xfrm>
            <a:off x="1006642" y="2330951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Para sua apresentação utilize fonte Arial (negrito para os títulos e texto normal para corpo do texto) de tamanho à sua escolha, desde que possa ser bem visualizado.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Caso precise mais slides, adicione um novo, porém se atente ao tempo de 10 minutos para apresentar.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Não altere cor de fundo, cabeçalho e rodapé do evento.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Utilize animações na sua apresentação caso desejar, isso orienta os ouvintes durante a sua fala e proporciona maior entendimento.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Caso esteja pelo Google apresentações e o modelo esteja no modo somente leitura faça uma cópia do mesmo para fazer sua apresentação.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400">
              <a:latin typeface="Amasis MT Pro Light" panose="020403040500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400">
              <a:latin typeface="Amasis MT Pro Light" panose="020403040500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400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13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EB458-0406-E93C-3976-1E61A7F3D570}"/>
              </a:ext>
            </a:extLst>
          </p:cNvPr>
          <p:cNvSpPr txBox="1">
            <a:spLocks/>
          </p:cNvSpPr>
          <p:nvPr/>
        </p:nvSpPr>
        <p:spPr>
          <a:xfrm>
            <a:off x="838200" y="1488293"/>
            <a:ext cx="10515600" cy="49115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D76FDE-CE5A-00E5-E4CF-D61EC02B2070}"/>
              </a:ext>
            </a:extLst>
          </p:cNvPr>
          <p:cNvSpPr txBox="1">
            <a:spLocks/>
          </p:cNvSpPr>
          <p:nvPr/>
        </p:nvSpPr>
        <p:spPr>
          <a:xfrm>
            <a:off x="838200" y="2114383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Adicione a introdução do seu trabalho, seja com tópicos, figuras, esquemas, etc. Caso tenha figuras e tabelas adicione título acima e fonte abaixo, e às enumere.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As referências podem ser alocadas abaixo durante sua apresentação, no momento que às cita, como evidenciado no rodapé deste slide, ou em um slide separado no final da apresentação.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Aborde apenas as partes mais importantes para fundamentar seu trabalho, justificando seu porquê.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40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E6329-62E6-3331-A3F0-C75C5CF00D3F}"/>
              </a:ext>
            </a:extLst>
          </p:cNvPr>
          <p:cNvSpPr txBox="1">
            <a:spLocks/>
          </p:cNvSpPr>
          <p:nvPr/>
        </p:nvSpPr>
        <p:spPr>
          <a:xfrm>
            <a:off x="838200" y="1438196"/>
            <a:ext cx="10515600" cy="75781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5102C9-B964-AF21-977F-1DE258F8E203}"/>
              </a:ext>
            </a:extLst>
          </p:cNvPr>
          <p:cNvSpPr txBox="1">
            <a:spLocks/>
          </p:cNvSpPr>
          <p:nvPr/>
        </p:nvSpPr>
        <p:spPr>
          <a:xfrm>
            <a:off x="838200" y="2330948"/>
            <a:ext cx="10515600" cy="7578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200" b="1">
                <a:latin typeface="Arial" panose="020B0604020202020204" pitchFamily="34" charset="0"/>
                <a:cs typeface="Arial" panose="020B0604020202020204" pitchFamily="34" charset="0"/>
              </a:rPr>
              <a:t>Objetivo geral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BD58186A-D9A2-E2BC-8D29-D0CA2BF2A5C1}"/>
              </a:ext>
            </a:extLst>
          </p:cNvPr>
          <p:cNvSpPr txBox="1">
            <a:spLocks/>
          </p:cNvSpPr>
          <p:nvPr/>
        </p:nvSpPr>
        <p:spPr>
          <a:xfrm>
            <a:off x="838200" y="3792238"/>
            <a:ext cx="10515600" cy="6938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400" b="1" dirty="0"/>
              <a:t>Objetivos específicos</a:t>
            </a:r>
          </a:p>
          <a:p>
            <a:pPr marL="0" indent="0">
              <a:buNone/>
            </a:pPr>
            <a:r>
              <a:rPr lang="pt-BR" sz="2200" b="1" dirty="0"/>
              <a:t> 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A15BDF4-41ED-F205-7FA9-559F9E7CCDCE}"/>
              </a:ext>
            </a:extLst>
          </p:cNvPr>
          <p:cNvSpPr txBox="1"/>
          <p:nvPr/>
        </p:nvSpPr>
        <p:spPr>
          <a:xfrm>
            <a:off x="838200" y="2899485"/>
            <a:ext cx="5670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Descreva aqui </a:t>
            </a: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o objetivo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geral do seu trabalho.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6A12936-DC9F-E588-B675-61DA4E49B5F0}"/>
              </a:ext>
            </a:extLst>
          </p:cNvPr>
          <p:cNvSpPr txBox="1"/>
          <p:nvPr/>
        </p:nvSpPr>
        <p:spPr>
          <a:xfrm>
            <a:off x="838200" y="4317039"/>
            <a:ext cx="106458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Descreva abaixo cada objetivo específico do seu trabalho como o exemplo abaixo.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/>
              <a:t>1º Objetivo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/>
              <a:t>2º Objetivo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/>
              <a:t>3º Objetivo</a:t>
            </a:r>
          </a:p>
        </p:txBody>
      </p:sp>
    </p:spTree>
    <p:extLst>
      <p:ext uri="{BB962C8B-B14F-4D97-AF65-F5344CB8AC3E}">
        <p14:creationId xmlns:p14="http://schemas.microsoft.com/office/powerpoint/2010/main" val="250761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472ECB0-39AB-ACEC-3C99-5D3FABBBF122}"/>
              </a:ext>
            </a:extLst>
          </p:cNvPr>
          <p:cNvSpPr txBox="1">
            <a:spLocks/>
          </p:cNvSpPr>
          <p:nvPr/>
        </p:nvSpPr>
        <p:spPr>
          <a:xfrm>
            <a:off x="862263" y="1465521"/>
            <a:ext cx="10515600" cy="6583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BE29675C-E014-35CB-0183-B6689A9D3572}"/>
              </a:ext>
            </a:extLst>
          </p:cNvPr>
          <p:cNvSpPr txBox="1">
            <a:spLocks/>
          </p:cNvSpPr>
          <p:nvPr/>
        </p:nvSpPr>
        <p:spPr>
          <a:xfrm>
            <a:off x="862263" y="2258759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Adicione a metodologia do seu trabalho, prefira o uso de figuras, fluxogramas e esquemas nessa seção.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04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702FAD-17D6-548E-0B08-59A1F1A77317}"/>
              </a:ext>
            </a:extLst>
          </p:cNvPr>
          <p:cNvSpPr txBox="1">
            <a:spLocks/>
          </p:cNvSpPr>
          <p:nvPr/>
        </p:nvSpPr>
        <p:spPr>
          <a:xfrm>
            <a:off x="838200" y="1441458"/>
            <a:ext cx="10515600" cy="6583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A0DC8F-9ECB-7EE4-4D09-5F72E473D98A}"/>
              </a:ext>
            </a:extLst>
          </p:cNvPr>
          <p:cNvSpPr txBox="1">
            <a:spLocks/>
          </p:cNvSpPr>
          <p:nvPr/>
        </p:nvSpPr>
        <p:spPr>
          <a:xfrm>
            <a:off x="838200" y="223469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Adicione os resultados e discussão do seu trabalho nessa seção.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É preferível que utilize tabelas e gráficos nessa seção, de modo a condensar melhor o volume de resultados em um espaço pequeno.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9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D1931-9CB8-C7FC-4541-F82F6A9CA983}"/>
              </a:ext>
            </a:extLst>
          </p:cNvPr>
          <p:cNvSpPr txBox="1">
            <a:spLocks/>
          </p:cNvSpPr>
          <p:nvPr/>
        </p:nvSpPr>
        <p:spPr>
          <a:xfrm>
            <a:off x="838200" y="1489584"/>
            <a:ext cx="10515600" cy="6583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20AE4F-A212-CF35-77F4-A8936D1B28BA}"/>
              </a:ext>
            </a:extLst>
          </p:cNvPr>
          <p:cNvSpPr txBox="1">
            <a:spLocks/>
          </p:cNvSpPr>
          <p:nvPr/>
        </p:nvSpPr>
        <p:spPr>
          <a:xfrm>
            <a:off x="838200" y="2282822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Finalize a apresentação dos seus resultados com as principais conclusões que você obteve.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89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B07007-3459-089B-C66E-77A562F817D0}"/>
              </a:ext>
            </a:extLst>
          </p:cNvPr>
          <p:cNvSpPr txBox="1">
            <a:spLocks/>
          </p:cNvSpPr>
          <p:nvPr/>
        </p:nvSpPr>
        <p:spPr>
          <a:xfrm>
            <a:off x="838200" y="1534449"/>
            <a:ext cx="10515600" cy="75781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pt-BR" sz="4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4649C3-DA68-5E23-5391-5E69DDFC1CE5}"/>
              </a:ext>
            </a:extLst>
          </p:cNvPr>
          <p:cNvSpPr txBox="1">
            <a:spLocks/>
          </p:cNvSpPr>
          <p:nvPr/>
        </p:nvSpPr>
        <p:spPr>
          <a:xfrm>
            <a:off x="838200" y="2427201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Adicione as referências nessa seção, caso não tenha adicionado durante os slides.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871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846C3C0-39A7-D2D7-0BE1-577328B12878}"/>
              </a:ext>
            </a:extLst>
          </p:cNvPr>
          <p:cNvSpPr txBox="1">
            <a:spLocks/>
          </p:cNvSpPr>
          <p:nvPr/>
        </p:nvSpPr>
        <p:spPr>
          <a:xfrm>
            <a:off x="838200" y="1621260"/>
            <a:ext cx="10515600" cy="75781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833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Amasis MT Pro Light</vt:lpstr>
      <vt:lpstr>Aptos</vt:lpstr>
      <vt:lpstr>Aptos Display</vt:lpstr>
      <vt:lpstr>Arial</vt:lpstr>
      <vt:lpstr>Tema do Office</vt:lpstr>
      <vt:lpstr>Título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Ariza Cavichioli</dc:creator>
  <cp:lastModifiedBy>Ariza Cavichioli</cp:lastModifiedBy>
  <cp:revision>1</cp:revision>
  <dcterms:created xsi:type="dcterms:W3CDTF">2025-10-14T19:21:01Z</dcterms:created>
  <dcterms:modified xsi:type="dcterms:W3CDTF">2025-10-14T19:32:32Z</dcterms:modified>
</cp:coreProperties>
</file>