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3648" y="96"/>
      </p:cViewPr>
      <p:guideLst>
        <p:guide orient="horz" pos="2160"/>
        <p:guide pos="2880"/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385762" y="7133205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285750" y="6471217"/>
            <a:ext cx="6343650" cy="1629833"/>
          </a:xfrm>
        </p:spPr>
        <p:txBody>
          <a:bodyPr anchor="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143500" y="732370"/>
            <a:ext cx="1371600" cy="780203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732370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2686050" y="101602"/>
            <a:ext cx="2171700" cy="385233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385762" y="4593205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35356" y="3929449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228600" y="7213601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11084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3483770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11084" y="1754718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3486548" y="1754718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385762" y="8026402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385762" y="7798825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342900" y="7315201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342901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2681288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285750" y="7377625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385762" y="140119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228600" y="2072218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4857750" y="101602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84CB24-FE1A-4793-8B95-95170BEF6EC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2343150" y="101602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6172200" y="8636002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4279F5-B2F0-4A7D-95B4-57DD311D8A5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385762" y="140119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385762" y="1410650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2060848" y="7524328"/>
            <a:ext cx="4688055" cy="1619672"/>
          </a:xfrm>
        </p:spPr>
        <p:txBody>
          <a:bodyPr>
            <a:normAutofit lnSpcReduction="10000"/>
          </a:bodyPr>
          <a:lstStyle/>
          <a:p>
            <a:endParaRPr lang="pt-BR" sz="14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pt-BR" sz="1600" b="1" dirty="0">
                <a:solidFill>
                  <a:schemeClr val="tx1"/>
                </a:solidFill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Informações:</a:t>
            </a:r>
          </a:p>
          <a:p>
            <a:r>
              <a:rPr lang="pt-BR" sz="1600" b="1" dirty="0">
                <a:solidFill>
                  <a:schemeClr val="tx1"/>
                </a:solidFill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Telefone: (44) 3011-3864</a:t>
            </a:r>
          </a:p>
          <a:p>
            <a:r>
              <a:rPr lang="pt-BR" sz="1600" b="1" dirty="0">
                <a:solidFill>
                  <a:schemeClr val="tx1"/>
                </a:solidFill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e-mail: sec-pcv@uem.br  </a:t>
            </a:r>
          </a:p>
          <a:p>
            <a:r>
              <a:rPr lang="pt-BR" sz="1600" b="1" dirty="0">
                <a:solidFill>
                  <a:schemeClr val="tx1"/>
                </a:solidFill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Internet: http://www.pcv.uem.br/processo-seletivo</a:t>
            </a:r>
          </a:p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96653" y="251522"/>
            <a:ext cx="638398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/>
            <a:r>
              <a:rPr lang="pt-BR" sz="2800" dirty="0" smtClean="0"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 algn="ctr"/>
            <a:endParaRPr lang="pt-BR" sz="2800" dirty="0" smtClean="0">
              <a:latin typeface="Arial Black" panose="020B0A04020102020204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pt-BR" sz="2800" dirty="0" smtClean="0"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PÓS GRADUAÇÃO    </a:t>
            </a:r>
          </a:p>
          <a:p>
            <a:pPr algn="ctr"/>
            <a:r>
              <a:rPr lang="pt-BR" sz="2800" dirty="0" smtClean="0"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  ENGENHARIA </a:t>
            </a:r>
            <a:r>
              <a:rPr lang="pt-BR" sz="2800" dirty="0"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CIVIL</a:t>
            </a:r>
          </a:p>
          <a:p>
            <a:pPr algn="ctr"/>
            <a:endParaRPr lang="pt-BR" dirty="0" smtClean="0"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dirty="0"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pt-BR" sz="2600" b="1" dirty="0" smtClean="0"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PROCESSO SELETIVO </a:t>
            </a:r>
          </a:p>
          <a:p>
            <a:pPr algn="ctr"/>
            <a:r>
              <a:rPr lang="pt-BR" sz="2600" b="1" dirty="0" smtClean="0"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ALUNO NÃO REGULAR 2020</a:t>
            </a:r>
            <a:endParaRPr lang="pt-BR" sz="2600" b="1" dirty="0"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pt-BR" dirty="0"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algn="ctr"/>
            <a:r>
              <a:rPr lang="pt-BR" sz="2000" b="1" dirty="0" smtClean="0"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INSCRIÇÕES: </a:t>
            </a:r>
            <a:r>
              <a:rPr lang="pt-BR" sz="2000" dirty="0" smtClean="0"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02 e 03/03/2020</a:t>
            </a:r>
            <a:endParaRPr lang="pt-BR" sz="2000" dirty="0"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pt-BR" dirty="0">
              <a:latin typeface="Arial Rounded MT Bold" panose="020F0704030504030204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Picture 2" descr="C:\Users\Jessica\Desktop\qr code u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90" y="7500179"/>
            <a:ext cx="1387801" cy="1176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Resultado de imagem para uem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251522"/>
            <a:ext cx="2082916" cy="137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88" y="4788025"/>
            <a:ext cx="4104456" cy="2251996"/>
          </a:xfrm>
          <a:prstGeom prst="rect">
            <a:avLst/>
          </a:prstGeom>
        </p:spPr>
      </p:pic>
      <p:pic>
        <p:nvPicPr>
          <p:cNvPr id="10" name="Imagem 9" descr="banner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92" y="251522"/>
            <a:ext cx="1356119" cy="1227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95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Pi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153</TotalTime>
  <Words>29</Words>
  <Application>Microsoft Office PowerPoint</Application>
  <PresentationFormat>Apresentação na tela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 Black</vt:lpstr>
      <vt:lpstr>Arial Rounded MT Bold</vt:lpstr>
      <vt:lpstr>Arial Unicode MS</vt:lpstr>
      <vt:lpstr>Franklin Gothic Book</vt:lpstr>
      <vt:lpstr>Franklin Gothic Medium</vt:lpstr>
      <vt:lpstr>Wingdings 2</vt:lpstr>
      <vt:lpstr>Viagem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Estadual de Maringá</dc:title>
  <dc:creator>Jessica</dc:creator>
  <cp:lastModifiedBy>Joseane Finoti</cp:lastModifiedBy>
  <cp:revision>28</cp:revision>
  <dcterms:created xsi:type="dcterms:W3CDTF">2018-10-31T17:56:44Z</dcterms:created>
  <dcterms:modified xsi:type="dcterms:W3CDTF">2020-02-20T18:24:57Z</dcterms:modified>
</cp:coreProperties>
</file>