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43192700" cx="323977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gztOWpLndkHdRqhhKlWsS3BLLL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2674788" y="4838619"/>
            <a:ext cx="6584560" cy="1231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endParaRPr/>
          </a:p>
        </p:txBody>
      </p:sp>
      <p:grpSp>
        <p:nvGrpSpPr>
          <p:cNvPr id="85" name="Google Shape;85;p1"/>
          <p:cNvGrpSpPr/>
          <p:nvPr/>
        </p:nvGrpSpPr>
        <p:grpSpPr>
          <a:xfrm>
            <a:off x="452959" y="11656776"/>
            <a:ext cx="31408773" cy="1577146"/>
            <a:chOff x="0" y="0"/>
            <a:chExt cx="41878365" cy="2102861"/>
          </a:xfrm>
        </p:grpSpPr>
        <p:grpSp>
          <p:nvGrpSpPr>
            <p:cNvPr id="86" name="Google Shape;86;p1"/>
            <p:cNvGrpSpPr/>
            <p:nvPr/>
          </p:nvGrpSpPr>
          <p:grpSpPr>
            <a:xfrm>
              <a:off x="0" y="0"/>
              <a:ext cx="18672361" cy="2102263"/>
              <a:chOff x="0" y="0"/>
              <a:chExt cx="1308240" cy="147291"/>
            </a:xfrm>
          </p:grpSpPr>
          <p:sp>
            <p:nvSpPr>
              <p:cNvPr id="87" name="Google Shape;87;p1"/>
              <p:cNvSpPr/>
              <p:nvPr/>
            </p:nvSpPr>
            <p:spPr>
              <a:xfrm>
                <a:off x="0" y="0"/>
                <a:ext cx="1308240" cy="147291"/>
              </a:xfrm>
              <a:custGeom>
                <a:rect b="b" l="l" r="r" t="t"/>
                <a:pathLst>
                  <a:path extrusionOk="0" h="147291" w="1308240">
                    <a:moveTo>
                      <a:pt x="29300" y="0"/>
                    </a:moveTo>
                    <a:lnTo>
                      <a:pt x="1278940" y="0"/>
                    </a:lnTo>
                    <a:cubicBezTo>
                      <a:pt x="1286711" y="0"/>
                      <a:pt x="1294163" y="3087"/>
                      <a:pt x="1299658" y="8582"/>
                    </a:cubicBezTo>
                    <a:cubicBezTo>
                      <a:pt x="1305153" y="14076"/>
                      <a:pt x="1308240" y="21529"/>
                      <a:pt x="1308240" y="29300"/>
                    </a:cubicBezTo>
                    <a:lnTo>
                      <a:pt x="1308240" y="117991"/>
                    </a:lnTo>
                    <a:cubicBezTo>
                      <a:pt x="1308240" y="134173"/>
                      <a:pt x="1295122" y="147291"/>
                      <a:pt x="1278940" y="147291"/>
                    </a:cubicBezTo>
                    <a:lnTo>
                      <a:pt x="29300" y="147291"/>
                    </a:lnTo>
                    <a:cubicBezTo>
                      <a:pt x="21529" y="147291"/>
                      <a:pt x="14076" y="144204"/>
                      <a:pt x="8582" y="138709"/>
                    </a:cubicBezTo>
                    <a:cubicBezTo>
                      <a:pt x="3087" y="133214"/>
                      <a:pt x="0" y="125762"/>
                      <a:pt x="0" y="117991"/>
                    </a:cubicBezTo>
                    <a:lnTo>
                      <a:pt x="0" y="29300"/>
                    </a:lnTo>
                    <a:cubicBezTo>
                      <a:pt x="0" y="21529"/>
                      <a:pt x="3087" y="14076"/>
                      <a:pt x="8582" y="8582"/>
                    </a:cubicBezTo>
                    <a:cubicBezTo>
                      <a:pt x="14076" y="3087"/>
                      <a:pt x="21529" y="0"/>
                      <a:pt x="29300" y="0"/>
                    </a:cubicBezTo>
                    <a:close/>
                  </a:path>
                </a:pathLst>
              </a:custGeom>
              <a:solidFill>
                <a:srgbClr val="BFE6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"/>
              <p:cNvSpPr txBox="1"/>
              <p:nvPr/>
            </p:nvSpPr>
            <p:spPr>
              <a:xfrm>
                <a:off x="0" y="66675"/>
                <a:ext cx="1308240" cy="806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450" lIns="45450" spcFirstLastPara="1" rIns="45450" wrap="square" tIns="45450">
                <a:noAutofit/>
              </a:bodyPr>
              <a:lstStyle/>
              <a:p>
                <a:pPr indent="0" lvl="0" marL="0" marR="0" rtl="0" algn="ctr">
                  <a:lnSpc>
                    <a:spcPct val="309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" name="Google Shape;89;p1"/>
            <p:cNvSpPr txBox="1"/>
            <p:nvPr/>
          </p:nvSpPr>
          <p:spPr>
            <a:xfrm>
              <a:off x="4946474" y="144276"/>
              <a:ext cx="8779413" cy="15758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INTRODUÇÃO</a:t>
              </a:r>
              <a:endParaRPr/>
            </a:p>
          </p:txBody>
        </p:sp>
        <p:grpSp>
          <p:nvGrpSpPr>
            <p:cNvPr id="90" name="Google Shape;90;p1"/>
            <p:cNvGrpSpPr/>
            <p:nvPr/>
          </p:nvGrpSpPr>
          <p:grpSpPr>
            <a:xfrm>
              <a:off x="23206004" y="0"/>
              <a:ext cx="18672361" cy="2102861"/>
              <a:chOff x="0" y="0"/>
              <a:chExt cx="1308240" cy="147332"/>
            </a:xfrm>
          </p:grpSpPr>
          <p:sp>
            <p:nvSpPr>
              <p:cNvPr id="91" name="Google Shape;91;p1"/>
              <p:cNvSpPr/>
              <p:nvPr/>
            </p:nvSpPr>
            <p:spPr>
              <a:xfrm>
                <a:off x="0" y="0"/>
                <a:ext cx="1308240" cy="147332"/>
              </a:xfrm>
              <a:custGeom>
                <a:rect b="b" l="l" r="r" t="t"/>
                <a:pathLst>
                  <a:path extrusionOk="0" h="147332" w="1308240">
                    <a:moveTo>
                      <a:pt x="29300" y="0"/>
                    </a:moveTo>
                    <a:lnTo>
                      <a:pt x="1278940" y="0"/>
                    </a:lnTo>
                    <a:cubicBezTo>
                      <a:pt x="1286711" y="0"/>
                      <a:pt x="1294163" y="3087"/>
                      <a:pt x="1299658" y="8582"/>
                    </a:cubicBezTo>
                    <a:cubicBezTo>
                      <a:pt x="1305153" y="14076"/>
                      <a:pt x="1308240" y="21529"/>
                      <a:pt x="1308240" y="29300"/>
                    </a:cubicBezTo>
                    <a:lnTo>
                      <a:pt x="1308240" y="118033"/>
                    </a:lnTo>
                    <a:cubicBezTo>
                      <a:pt x="1308240" y="134215"/>
                      <a:pt x="1295122" y="147332"/>
                      <a:pt x="1278940" y="147332"/>
                    </a:cubicBezTo>
                    <a:lnTo>
                      <a:pt x="29300" y="147332"/>
                    </a:lnTo>
                    <a:cubicBezTo>
                      <a:pt x="21529" y="147332"/>
                      <a:pt x="14076" y="144246"/>
                      <a:pt x="8582" y="138751"/>
                    </a:cubicBezTo>
                    <a:cubicBezTo>
                      <a:pt x="3087" y="133256"/>
                      <a:pt x="0" y="125804"/>
                      <a:pt x="0" y="118033"/>
                    </a:cubicBezTo>
                    <a:lnTo>
                      <a:pt x="0" y="29300"/>
                    </a:lnTo>
                    <a:cubicBezTo>
                      <a:pt x="0" y="21529"/>
                      <a:pt x="3087" y="14076"/>
                      <a:pt x="8582" y="8582"/>
                    </a:cubicBezTo>
                    <a:cubicBezTo>
                      <a:pt x="14076" y="3087"/>
                      <a:pt x="21529" y="0"/>
                      <a:pt x="29300" y="0"/>
                    </a:cubicBezTo>
                    <a:close/>
                  </a:path>
                </a:pathLst>
              </a:custGeom>
              <a:solidFill>
                <a:srgbClr val="BFE6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1"/>
              <p:cNvSpPr txBox="1"/>
              <p:nvPr/>
            </p:nvSpPr>
            <p:spPr>
              <a:xfrm>
                <a:off x="0" y="66675"/>
                <a:ext cx="1308240" cy="80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450" lIns="45450" spcFirstLastPara="1" rIns="45450" wrap="square" tIns="45450">
                <a:noAutofit/>
              </a:bodyPr>
              <a:lstStyle/>
              <a:p>
                <a:pPr indent="0" lvl="0" marL="0" marR="0" rtl="0" algn="ctr">
                  <a:lnSpc>
                    <a:spcPct val="309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3" name="Google Shape;93;p1"/>
            <p:cNvSpPr txBox="1"/>
            <p:nvPr/>
          </p:nvSpPr>
          <p:spPr>
            <a:xfrm>
              <a:off x="28152478" y="144276"/>
              <a:ext cx="8779413" cy="15758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RESULTADOS</a:t>
              </a:r>
              <a:endParaRPr/>
            </a:p>
          </p:txBody>
        </p:sp>
      </p:grpSp>
      <p:grpSp>
        <p:nvGrpSpPr>
          <p:cNvPr id="94" name="Google Shape;94;p1"/>
          <p:cNvGrpSpPr/>
          <p:nvPr/>
        </p:nvGrpSpPr>
        <p:grpSpPr>
          <a:xfrm>
            <a:off x="452959" y="25047663"/>
            <a:ext cx="31408773" cy="1577146"/>
            <a:chOff x="0" y="0"/>
            <a:chExt cx="41878365" cy="2102861"/>
          </a:xfrm>
        </p:grpSpPr>
        <p:grpSp>
          <p:nvGrpSpPr>
            <p:cNvPr id="95" name="Google Shape;95;p1"/>
            <p:cNvGrpSpPr/>
            <p:nvPr/>
          </p:nvGrpSpPr>
          <p:grpSpPr>
            <a:xfrm>
              <a:off x="0" y="0"/>
              <a:ext cx="18672361" cy="2102263"/>
              <a:chOff x="0" y="0"/>
              <a:chExt cx="1308240" cy="147291"/>
            </a:xfrm>
          </p:grpSpPr>
          <p:sp>
            <p:nvSpPr>
              <p:cNvPr id="96" name="Google Shape;96;p1"/>
              <p:cNvSpPr/>
              <p:nvPr/>
            </p:nvSpPr>
            <p:spPr>
              <a:xfrm>
                <a:off x="0" y="0"/>
                <a:ext cx="1308240" cy="147291"/>
              </a:xfrm>
              <a:custGeom>
                <a:rect b="b" l="l" r="r" t="t"/>
                <a:pathLst>
                  <a:path extrusionOk="0" h="147291" w="1308240">
                    <a:moveTo>
                      <a:pt x="29300" y="0"/>
                    </a:moveTo>
                    <a:lnTo>
                      <a:pt x="1278940" y="0"/>
                    </a:lnTo>
                    <a:cubicBezTo>
                      <a:pt x="1286711" y="0"/>
                      <a:pt x="1294163" y="3087"/>
                      <a:pt x="1299658" y="8582"/>
                    </a:cubicBezTo>
                    <a:cubicBezTo>
                      <a:pt x="1305153" y="14076"/>
                      <a:pt x="1308240" y="21529"/>
                      <a:pt x="1308240" y="29300"/>
                    </a:cubicBezTo>
                    <a:lnTo>
                      <a:pt x="1308240" y="117991"/>
                    </a:lnTo>
                    <a:cubicBezTo>
                      <a:pt x="1308240" y="134173"/>
                      <a:pt x="1295122" y="147291"/>
                      <a:pt x="1278940" y="147291"/>
                    </a:cubicBezTo>
                    <a:lnTo>
                      <a:pt x="29300" y="147291"/>
                    </a:lnTo>
                    <a:cubicBezTo>
                      <a:pt x="21529" y="147291"/>
                      <a:pt x="14076" y="144204"/>
                      <a:pt x="8582" y="138709"/>
                    </a:cubicBezTo>
                    <a:cubicBezTo>
                      <a:pt x="3087" y="133214"/>
                      <a:pt x="0" y="125762"/>
                      <a:pt x="0" y="117991"/>
                    </a:cubicBezTo>
                    <a:lnTo>
                      <a:pt x="0" y="29300"/>
                    </a:lnTo>
                    <a:cubicBezTo>
                      <a:pt x="0" y="21529"/>
                      <a:pt x="3087" y="14076"/>
                      <a:pt x="8582" y="8582"/>
                    </a:cubicBezTo>
                    <a:cubicBezTo>
                      <a:pt x="14076" y="3087"/>
                      <a:pt x="21529" y="0"/>
                      <a:pt x="29300" y="0"/>
                    </a:cubicBezTo>
                    <a:close/>
                  </a:path>
                </a:pathLst>
              </a:custGeom>
              <a:solidFill>
                <a:srgbClr val="BFE6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1"/>
              <p:cNvSpPr txBox="1"/>
              <p:nvPr/>
            </p:nvSpPr>
            <p:spPr>
              <a:xfrm>
                <a:off x="0" y="66675"/>
                <a:ext cx="1308240" cy="806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450" lIns="45450" spcFirstLastPara="1" rIns="45450" wrap="square" tIns="45450">
                <a:noAutofit/>
              </a:bodyPr>
              <a:lstStyle/>
              <a:p>
                <a:pPr indent="0" lvl="0" marL="0" marR="0" rtl="0" algn="ctr">
                  <a:lnSpc>
                    <a:spcPct val="309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8" name="Google Shape;98;p1"/>
            <p:cNvSpPr txBox="1"/>
            <p:nvPr/>
          </p:nvSpPr>
          <p:spPr>
            <a:xfrm>
              <a:off x="2064409" y="182539"/>
              <a:ext cx="14543544" cy="15758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MATERIAL E MÉTODOS </a:t>
              </a:r>
              <a:endParaRPr/>
            </a:p>
          </p:txBody>
        </p:sp>
        <p:grpSp>
          <p:nvGrpSpPr>
            <p:cNvPr id="99" name="Google Shape;99;p1"/>
            <p:cNvGrpSpPr/>
            <p:nvPr/>
          </p:nvGrpSpPr>
          <p:grpSpPr>
            <a:xfrm>
              <a:off x="23206004" y="0"/>
              <a:ext cx="18672361" cy="2102861"/>
              <a:chOff x="0" y="0"/>
              <a:chExt cx="1308240" cy="147332"/>
            </a:xfrm>
          </p:grpSpPr>
          <p:sp>
            <p:nvSpPr>
              <p:cNvPr id="100" name="Google Shape;100;p1"/>
              <p:cNvSpPr/>
              <p:nvPr/>
            </p:nvSpPr>
            <p:spPr>
              <a:xfrm>
                <a:off x="0" y="0"/>
                <a:ext cx="1308240" cy="147332"/>
              </a:xfrm>
              <a:custGeom>
                <a:rect b="b" l="l" r="r" t="t"/>
                <a:pathLst>
                  <a:path extrusionOk="0" h="147332" w="1308240">
                    <a:moveTo>
                      <a:pt x="29300" y="0"/>
                    </a:moveTo>
                    <a:lnTo>
                      <a:pt x="1278940" y="0"/>
                    </a:lnTo>
                    <a:cubicBezTo>
                      <a:pt x="1286711" y="0"/>
                      <a:pt x="1294163" y="3087"/>
                      <a:pt x="1299658" y="8582"/>
                    </a:cubicBezTo>
                    <a:cubicBezTo>
                      <a:pt x="1305153" y="14076"/>
                      <a:pt x="1308240" y="21529"/>
                      <a:pt x="1308240" y="29300"/>
                    </a:cubicBezTo>
                    <a:lnTo>
                      <a:pt x="1308240" y="118033"/>
                    </a:lnTo>
                    <a:cubicBezTo>
                      <a:pt x="1308240" y="134215"/>
                      <a:pt x="1295122" y="147332"/>
                      <a:pt x="1278940" y="147332"/>
                    </a:cubicBezTo>
                    <a:lnTo>
                      <a:pt x="29300" y="147332"/>
                    </a:lnTo>
                    <a:cubicBezTo>
                      <a:pt x="21529" y="147332"/>
                      <a:pt x="14076" y="144246"/>
                      <a:pt x="8582" y="138751"/>
                    </a:cubicBezTo>
                    <a:cubicBezTo>
                      <a:pt x="3087" y="133256"/>
                      <a:pt x="0" y="125804"/>
                      <a:pt x="0" y="118033"/>
                    </a:cubicBezTo>
                    <a:lnTo>
                      <a:pt x="0" y="29300"/>
                    </a:lnTo>
                    <a:cubicBezTo>
                      <a:pt x="0" y="21529"/>
                      <a:pt x="3087" y="14076"/>
                      <a:pt x="8582" y="8582"/>
                    </a:cubicBezTo>
                    <a:cubicBezTo>
                      <a:pt x="14076" y="3087"/>
                      <a:pt x="21529" y="0"/>
                      <a:pt x="29300" y="0"/>
                    </a:cubicBezTo>
                    <a:close/>
                  </a:path>
                </a:pathLst>
              </a:custGeom>
              <a:solidFill>
                <a:srgbClr val="BFE6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1"/>
              <p:cNvSpPr txBox="1"/>
              <p:nvPr/>
            </p:nvSpPr>
            <p:spPr>
              <a:xfrm>
                <a:off x="0" y="66675"/>
                <a:ext cx="1308240" cy="80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450" lIns="45450" spcFirstLastPara="1" rIns="45450" wrap="square" tIns="45450">
                <a:noAutofit/>
              </a:bodyPr>
              <a:lstStyle/>
              <a:p>
                <a:pPr indent="0" lvl="0" marL="0" marR="0" rtl="0" algn="ctr">
                  <a:lnSpc>
                    <a:spcPct val="309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2" name="Google Shape;102;p1"/>
            <p:cNvSpPr txBox="1"/>
            <p:nvPr/>
          </p:nvSpPr>
          <p:spPr>
            <a:xfrm>
              <a:off x="28152478" y="144276"/>
              <a:ext cx="8779413" cy="15758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CONCLUSÃO</a:t>
              </a:r>
              <a:endParaRPr/>
            </a:p>
          </p:txBody>
        </p:sp>
      </p:grpSp>
      <p:grpSp>
        <p:nvGrpSpPr>
          <p:cNvPr id="103" name="Google Shape;103;p1"/>
          <p:cNvGrpSpPr/>
          <p:nvPr/>
        </p:nvGrpSpPr>
        <p:grpSpPr>
          <a:xfrm>
            <a:off x="17857463" y="32505860"/>
            <a:ext cx="14004271" cy="1576697"/>
            <a:chOff x="0" y="0"/>
            <a:chExt cx="18672361" cy="2102263"/>
          </a:xfrm>
        </p:grpSpPr>
        <p:grpSp>
          <p:nvGrpSpPr>
            <p:cNvPr id="104" name="Google Shape;104;p1"/>
            <p:cNvGrpSpPr/>
            <p:nvPr/>
          </p:nvGrpSpPr>
          <p:grpSpPr>
            <a:xfrm>
              <a:off x="0" y="0"/>
              <a:ext cx="18672361" cy="2102263"/>
              <a:chOff x="0" y="0"/>
              <a:chExt cx="1308240" cy="147291"/>
            </a:xfrm>
          </p:grpSpPr>
          <p:sp>
            <p:nvSpPr>
              <p:cNvPr id="105" name="Google Shape;105;p1"/>
              <p:cNvSpPr/>
              <p:nvPr/>
            </p:nvSpPr>
            <p:spPr>
              <a:xfrm>
                <a:off x="0" y="0"/>
                <a:ext cx="1308240" cy="147291"/>
              </a:xfrm>
              <a:custGeom>
                <a:rect b="b" l="l" r="r" t="t"/>
                <a:pathLst>
                  <a:path extrusionOk="0" h="147291" w="1308240">
                    <a:moveTo>
                      <a:pt x="29300" y="0"/>
                    </a:moveTo>
                    <a:lnTo>
                      <a:pt x="1278940" y="0"/>
                    </a:lnTo>
                    <a:cubicBezTo>
                      <a:pt x="1286711" y="0"/>
                      <a:pt x="1294163" y="3087"/>
                      <a:pt x="1299658" y="8582"/>
                    </a:cubicBezTo>
                    <a:cubicBezTo>
                      <a:pt x="1305153" y="14076"/>
                      <a:pt x="1308240" y="21529"/>
                      <a:pt x="1308240" y="29300"/>
                    </a:cubicBezTo>
                    <a:lnTo>
                      <a:pt x="1308240" y="117991"/>
                    </a:lnTo>
                    <a:cubicBezTo>
                      <a:pt x="1308240" y="134173"/>
                      <a:pt x="1295122" y="147291"/>
                      <a:pt x="1278940" y="147291"/>
                    </a:cubicBezTo>
                    <a:lnTo>
                      <a:pt x="29300" y="147291"/>
                    </a:lnTo>
                    <a:cubicBezTo>
                      <a:pt x="21529" y="147291"/>
                      <a:pt x="14076" y="144204"/>
                      <a:pt x="8582" y="138709"/>
                    </a:cubicBezTo>
                    <a:cubicBezTo>
                      <a:pt x="3087" y="133214"/>
                      <a:pt x="0" y="125762"/>
                      <a:pt x="0" y="117991"/>
                    </a:cubicBezTo>
                    <a:lnTo>
                      <a:pt x="0" y="29300"/>
                    </a:lnTo>
                    <a:cubicBezTo>
                      <a:pt x="0" y="21529"/>
                      <a:pt x="3087" y="14076"/>
                      <a:pt x="8582" y="8582"/>
                    </a:cubicBezTo>
                    <a:cubicBezTo>
                      <a:pt x="14076" y="3087"/>
                      <a:pt x="21529" y="0"/>
                      <a:pt x="29300" y="0"/>
                    </a:cubicBezTo>
                    <a:close/>
                  </a:path>
                </a:pathLst>
              </a:custGeom>
              <a:solidFill>
                <a:srgbClr val="BFE6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"/>
              <p:cNvSpPr txBox="1"/>
              <p:nvPr/>
            </p:nvSpPr>
            <p:spPr>
              <a:xfrm>
                <a:off x="0" y="66675"/>
                <a:ext cx="1308240" cy="806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450" lIns="45450" spcFirstLastPara="1" rIns="45450" wrap="square" tIns="45450">
                <a:noAutofit/>
              </a:bodyPr>
              <a:lstStyle/>
              <a:p>
                <a:pPr indent="0" lvl="0" marL="0" marR="0" rtl="0" algn="ctr">
                  <a:lnSpc>
                    <a:spcPct val="309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7" name="Google Shape;107;p1"/>
            <p:cNvSpPr txBox="1"/>
            <p:nvPr/>
          </p:nvSpPr>
          <p:spPr>
            <a:xfrm>
              <a:off x="3301170" y="182539"/>
              <a:ext cx="12070022" cy="15758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9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AGRADECIMENTOS</a:t>
              </a:r>
              <a:endParaRPr/>
            </a:p>
          </p:txBody>
        </p:sp>
      </p:grpSp>
      <p:sp>
        <p:nvSpPr>
          <p:cNvPr id="108" name="Google Shape;108;p1"/>
          <p:cNvSpPr txBox="1"/>
          <p:nvPr/>
        </p:nvSpPr>
        <p:spPr>
          <a:xfrm>
            <a:off x="452950" y="6946375"/>
            <a:ext cx="20918100" cy="3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8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Autor correspondente¹, Autor2²,</a:t>
            </a:r>
            <a:r>
              <a:rPr b="0" i="0" lang="en-US" sz="4788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Autor3</a:t>
            </a:r>
            <a:r>
              <a:rPr b="0" i="0" lang="en-US" sz="478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³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8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¹Instituição – sigla, cidade, estado, país.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8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²Universidade Estadual de Maringá – UEM, Maringá, PR, Brasil.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8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³Universidade Estadual de </a:t>
            </a:r>
            <a:r>
              <a:rPr lang="en-US" sz="4788"/>
              <a:t>Londrina</a:t>
            </a:r>
            <a:r>
              <a:rPr b="0" i="0" lang="en-US" sz="478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UE</a:t>
            </a:r>
            <a:r>
              <a:rPr lang="en-US" sz="4788"/>
              <a:t>L</a:t>
            </a:r>
            <a:r>
              <a:rPr b="0" i="0" lang="en-US" sz="478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788"/>
              <a:t>Londrina</a:t>
            </a:r>
            <a:r>
              <a:rPr b="0" i="0" lang="en-US" sz="478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PR, Brasil.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8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E-mail para correspondência: autorcorrepondente@gmail.com</a:t>
            </a:r>
            <a:endParaRPr/>
          </a:p>
        </p:txBody>
      </p:sp>
      <p:sp>
        <p:nvSpPr>
          <p:cNvPr id="109" name="Google Shape;109;p1"/>
          <p:cNvSpPr txBox="1"/>
          <p:nvPr/>
        </p:nvSpPr>
        <p:spPr>
          <a:xfrm>
            <a:off x="508410" y="13757796"/>
            <a:ext cx="14791052" cy="769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sng" cap="none" strike="noStrike">
                <a:solidFill>
                  <a:srgbClr val="FF3131"/>
                </a:solidFill>
                <a:latin typeface="Arial"/>
                <a:ea typeface="Arial"/>
                <a:cs typeface="Arial"/>
                <a:sym typeface="Arial"/>
              </a:rPr>
              <a:t>Apresentar objetivo ao final da introdução.</a:t>
            </a:r>
            <a:endParaRPr/>
          </a:p>
        </p:txBody>
      </p:sp>
      <p:sp>
        <p:nvSpPr>
          <p:cNvPr id="110" name="Google Shape;110;p1"/>
          <p:cNvSpPr txBox="1"/>
          <p:nvPr/>
        </p:nvSpPr>
        <p:spPr>
          <a:xfrm>
            <a:off x="12062689" y="7108296"/>
            <a:ext cx="20337311" cy="769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sng" cap="none" strike="noStrike">
                <a:solidFill>
                  <a:srgbClr val="FF3131"/>
                </a:solidFill>
                <a:latin typeface="Arial"/>
                <a:ea typeface="Arial"/>
                <a:cs typeface="Arial"/>
                <a:sym typeface="Arial"/>
              </a:rPr>
              <a:t>O apresentador do trabalho deve deixar o nome sublinhado.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