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32398970" cy="4320032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0" y="0"/>
      </p:cViewPr>
      <p:guideLst>
        <p:guide orient="horz" pos="13606"/>
        <p:guide pos="10204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  <p:sp>
        <p:nvSpPr>
          <p:cNvPr id="82" name="Google Shape;82;p1:notes"/>
          <p:cNvSpPr/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Slide de título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429947" y="7070108"/>
            <a:ext cx="27539394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 panose="020F0502020204030204"/>
              <a:buNone/>
              <a:defRPr sz="2126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3"/>
          <p:cNvSpPr txBox="1"/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None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ctr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None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ctr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None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ctr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ctr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ctr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ctr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ctr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ctr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Título e texto vertical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 panose="020F0502020204030204"/>
              <a:buNone/>
              <a:defRPr sz="1559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2"/>
          <p:cNvSpPr txBox="1"/>
          <p:nvPr>
            <p:ph type="body" idx="1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5852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 panose="020B0604020202020204"/>
              <a:buChar char="•"/>
              <a:defRPr sz="992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76835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Char char="•"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71" name="Google Shape;71;p12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72" name="Google Shape;72;p12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73" name="Google Shape;73;p12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Título e texto verticais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8373517" y="17112259"/>
            <a:ext cx="36610545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 panose="020F0502020204030204"/>
              <a:buNone/>
              <a:defRPr sz="1559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3"/>
          <p:cNvSpPr txBox="1"/>
          <p:nvPr>
            <p:ph type="body" idx="1"/>
          </p:nvPr>
        </p:nvSpPr>
        <p:spPr>
          <a:xfrm rot="5400000">
            <a:off x="-5801170" y="10328657"/>
            <a:ext cx="36610545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5852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 panose="020B0604020202020204"/>
              <a:buChar char="•"/>
              <a:defRPr sz="992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76835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Char char="•"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77" name="Google Shape;77;p13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78" name="Google Shape;78;p13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79" name="Google Shape;79;p13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ítulo e conteúdo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 panose="020F0502020204030204"/>
              <a:buNone/>
              <a:defRPr sz="1559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4"/>
          <p:cNvSpPr txBox="1"/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5852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 panose="020B0604020202020204"/>
              <a:buChar char="•"/>
              <a:defRPr sz="992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76835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Char char="•"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Cabeçalho da Seção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2210578" y="10770172"/>
            <a:ext cx="27944386" cy="17970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 panose="020F0502020204030204"/>
              <a:buNone/>
              <a:defRPr sz="2126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5"/>
          <p:cNvSpPr txBox="1"/>
          <p:nvPr>
            <p:ph type="body" idx="1"/>
          </p:nvPr>
        </p:nvSpPr>
        <p:spPr>
          <a:xfrm>
            <a:off x="2210578" y="28910441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None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rgbClr val="888888"/>
              </a:buClr>
              <a:buSzPts val="7086"/>
              <a:buFont typeface="Arial" panose="020B0604020202020204"/>
              <a:buNone/>
              <a:defRPr sz="7085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rgbClr val="888888"/>
              </a:buClr>
              <a:buSzPts val="6378"/>
              <a:buFont typeface="Arial" panose="020B0604020202020204"/>
              <a:buNone/>
              <a:defRPr sz="638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rgbClr val="888888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rgbClr val="888888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rgbClr val="888888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rgbClr val="888888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rgbClr val="888888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rgbClr val="888888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Duas Partes de Conteúdo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 panose="020F0502020204030204"/>
              <a:buNone/>
              <a:defRPr sz="1559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6"/>
          <p:cNvSpPr txBox="1"/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5852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 panose="020B0604020202020204"/>
              <a:buChar char="•"/>
              <a:defRPr sz="992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76835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Char char="•"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type="body" idx="2"/>
          </p:nvPr>
        </p:nvSpPr>
        <p:spPr>
          <a:xfrm>
            <a:off x="1640214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5852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 panose="020B0604020202020204"/>
              <a:buChar char="•"/>
              <a:defRPr sz="992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76835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Char char="•"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Comparação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 panose="020F0502020204030204"/>
              <a:buNone/>
              <a:defRPr sz="1559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7"/>
          <p:cNvSpPr txBox="1"/>
          <p:nvPr>
            <p:ph type="body" idx="1"/>
          </p:nvPr>
        </p:nvSpPr>
        <p:spPr>
          <a:xfrm>
            <a:off x="2231675" y="10590160"/>
            <a:ext cx="13706416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None/>
              <a:defRPr sz="8505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None/>
              <a:defRPr sz="7085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None/>
              <a:defRPr sz="638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type="body" idx="2"/>
          </p:nvPr>
        </p:nvSpPr>
        <p:spPr>
          <a:xfrm>
            <a:off x="2231675" y="15780233"/>
            <a:ext cx="13706416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5852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 panose="020B0604020202020204"/>
              <a:buChar char="•"/>
              <a:defRPr sz="992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76835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Char char="•"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None/>
              <a:defRPr sz="8505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None/>
              <a:defRPr sz="7085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None/>
              <a:defRPr sz="638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5852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 panose="020B0604020202020204"/>
              <a:buChar char="•"/>
              <a:defRPr sz="992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76835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Char char="•"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63373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omente título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 panose="020F0502020204030204"/>
              <a:buNone/>
              <a:defRPr sz="1559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8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49" name="Google Shape;49;p8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Em branco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53" name="Google Shape;53;p9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Conteúdo com Legenda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 panose="020F0502020204030204"/>
              <a:buNone/>
              <a:defRPr sz="1134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10"/>
          <p:cNvSpPr txBox="1"/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94869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Arial" panose="020B0604020202020204"/>
              <a:buChar char="•"/>
              <a:defRPr sz="1134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85852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 panose="020B0604020202020204"/>
              <a:buChar char="•"/>
              <a:defRPr sz="992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76835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Char char="•"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678815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57" name="Google Shape;57;p10"/>
          <p:cNvSpPr txBox="1"/>
          <p:nvPr>
            <p:ph type="body" idx="2"/>
          </p:nvPr>
        </p:nvSpPr>
        <p:spPr>
          <a:xfrm>
            <a:off x="2231671" y="12960191"/>
            <a:ext cx="10449614" cy="24010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Arial" panose="020B0604020202020204"/>
              <a:buNone/>
              <a:defRPr sz="496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58" name="Google Shape;58;p10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59" name="Google Shape;59;p10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60" name="Google Shape;60;p10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Imagem com Legenda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 panose="020F0502020204030204"/>
              <a:buNone/>
              <a:defRPr sz="1134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1"/>
          <p:cNvSpPr/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type="body" idx="1"/>
          </p:nvPr>
        </p:nvSpPr>
        <p:spPr>
          <a:xfrm>
            <a:off x="2231671" y="12960191"/>
            <a:ext cx="10449614" cy="24010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 panose="020B0604020202020204"/>
              <a:buNone/>
              <a:defRPr sz="567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Arial" panose="020B0604020202020204"/>
              <a:buNone/>
              <a:defRPr sz="496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 panose="020B0604020202020204"/>
              <a:buNone/>
              <a:defRPr sz="35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65" name="Google Shape;65;p11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66" name="Google Shape;66;p11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67" name="Google Shape;67;p11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 panose="020F0502020204030204"/>
              <a:buNone/>
              <a:defRPr sz="1559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58520" algn="l" rtl="0">
              <a:lnSpc>
                <a:spcPct val="90000"/>
              </a:lnSpc>
              <a:spcBef>
                <a:spcPts val="3545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 panose="020B0604020202020204"/>
              <a:buChar char="•"/>
              <a:defRPr sz="992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768350" algn="l" rtl="0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 panose="020B0604020202020204"/>
              <a:buChar char="•"/>
              <a:defRPr sz="850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678815" algn="l" rtl="0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 panose="020B0604020202020204"/>
              <a:buChar char="•"/>
              <a:defRPr sz="708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633730" algn="l" rtl="0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633730" algn="l" rtl="0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633730" algn="l" rtl="0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633730" algn="l" rtl="0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633730" algn="l" rtl="0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633730" algn="l" rtl="0">
              <a:lnSpc>
                <a:spcPct val="90000"/>
              </a:lnSpc>
              <a:spcBef>
                <a:spcPts val="177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 panose="020B0604020202020204"/>
              <a:buChar char="•"/>
              <a:defRPr sz="638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714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 panose="020B0604020202020204"/>
              <a:buNone/>
              <a:defRPr sz="42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629644" y="713446"/>
            <a:ext cx="31140000" cy="41939999"/>
          </a:xfrm>
          <a:prstGeom prst="rect">
            <a:avLst/>
          </a:prstGeom>
          <a:noFill/>
          <a:ln w="139700" cap="flat" cmpd="sng">
            <a:solidFill>
              <a:srgbClr val="1AC8F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3"/>
              <a:buFont typeface="Arial" panose="020B0604020202020204"/>
              <a:buNone/>
            </a:pPr>
            <a:endParaRPr sz="7145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897375" y="960125"/>
            <a:ext cx="30657000" cy="41413800"/>
          </a:xfrm>
          <a:prstGeom prst="rect">
            <a:avLst/>
          </a:prstGeom>
          <a:noFill/>
          <a:ln w="139700" cap="flat" cmpd="sng">
            <a:solidFill>
              <a:srgbClr val="89C91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3"/>
              <a:buFont typeface="Arial" panose="020B0604020202020204"/>
              <a:buNone/>
            </a:pPr>
            <a:r>
              <a:rPr lang="pt-BR" sz="7145" b="0" i="0" u="none" strike="noStrike" cap="none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++++</a:t>
            </a:r>
            <a:endParaRPr sz="7145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6536830" y="38064191"/>
            <a:ext cx="14843100" cy="40050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AFEF3D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3"/>
              <a:buFont typeface="Arial" panose="020B0604020202020204"/>
              <a:buNone/>
            </a:pPr>
            <a:endParaRPr sz="7145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100506" y="12877218"/>
            <a:ext cx="14760000" cy="708000"/>
          </a:xfrm>
          <a:prstGeom prst="rect">
            <a:avLst/>
          </a:prstGeom>
          <a:solidFill>
            <a:srgbClr val="E2F8F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pt-BR" sz="40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INTRODUÇÃO</a:t>
            </a:r>
            <a:endParaRPr sz="4000" b="1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6487442" y="12877218"/>
            <a:ext cx="14760000" cy="707886"/>
          </a:xfrm>
          <a:prstGeom prst="rect">
            <a:avLst/>
          </a:prstGeom>
          <a:solidFill>
            <a:srgbClr val="E2F8F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pt-BR" sz="40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MATERIAL E MÉTODOS</a:t>
            </a:r>
            <a:endParaRPr sz="4000" b="1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187614" y="23151059"/>
            <a:ext cx="30012420" cy="707886"/>
          </a:xfrm>
          <a:prstGeom prst="rect">
            <a:avLst/>
          </a:prstGeom>
          <a:solidFill>
            <a:srgbClr val="E2F8F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pt-BR" sz="40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RESULTADOS E DISCUSSÃO</a:t>
            </a:r>
            <a:endParaRPr sz="4000" b="1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0" name="Google Shape;90;p1" descr="Resultado de imagem para universidade estadual de maringa"/>
          <p:cNvPicPr preferRelativeResize="0"/>
          <p:nvPr/>
        </p:nvPicPr>
        <p:blipFill rotWithShape="1">
          <a:blip r:embed="rId1"/>
          <a:srcRect l="1908" t="5330" r="1523" b="8477"/>
          <a:stretch>
            <a:fillRect/>
          </a:stretch>
        </p:blipFill>
        <p:spPr>
          <a:xfrm>
            <a:off x="19346001" y="39874398"/>
            <a:ext cx="1721227" cy="102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 descr="Resultado de imagem para CAPES"/>
          <p:cNvPicPr preferRelativeResize="0"/>
          <p:nvPr/>
        </p:nvPicPr>
        <p:blipFill rotWithShape="1">
          <a:blip r:embed="rId2"/>
          <a:srcRect l="2569" t="6062" r="3109" b="6519"/>
          <a:stretch>
            <a:fillRect/>
          </a:stretch>
        </p:blipFill>
        <p:spPr>
          <a:xfrm>
            <a:off x="17194474" y="39756532"/>
            <a:ext cx="1609275" cy="125990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16984705" y="38725959"/>
            <a:ext cx="1394736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 panose="020B0604020202020204"/>
              <a:buNone/>
            </a:pPr>
            <a:r>
              <a:rPr lang="pt-BR" sz="3200" b="1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AGRADECIMENTOS:</a:t>
            </a:r>
            <a:endParaRPr sz="14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247015" y="12587011"/>
            <a:ext cx="29720318" cy="45719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89C91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43"/>
              <a:buFont typeface="Arial" panose="020B0604020202020204"/>
              <a:buNone/>
            </a:pPr>
            <a:endParaRPr sz="7145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168193" y="34020050"/>
            <a:ext cx="30012420" cy="707886"/>
          </a:xfrm>
          <a:prstGeom prst="rect">
            <a:avLst/>
          </a:prstGeom>
          <a:solidFill>
            <a:srgbClr val="E2F8F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pt-BR" sz="40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CONCLUSÕES</a:t>
            </a:r>
            <a:endParaRPr sz="4000" b="1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990474" y="1612231"/>
            <a:ext cx="21673799" cy="37060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4"/>
          <a:srcRect l="26503"/>
          <a:stretch>
            <a:fillRect/>
          </a:stretch>
        </p:blipFill>
        <p:spPr>
          <a:xfrm>
            <a:off x="21394925" y="39611447"/>
            <a:ext cx="9805101" cy="176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7769088" y="5893588"/>
            <a:ext cx="18116550" cy="15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11373238" y="7866775"/>
            <a:ext cx="9467850" cy="217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WPS Presentation</Application>
  <PresentationFormat/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Tema do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Lívia Bracht</cp:lastModifiedBy>
  <cp:revision>1</cp:revision>
  <dcterms:created xsi:type="dcterms:W3CDTF">2023-10-20T12:46:20Z</dcterms:created>
  <dcterms:modified xsi:type="dcterms:W3CDTF">2023-10-20T12:46:20Z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93D9D2BA62104512A257FB3705AEAF21_13</vt:lpwstr>
  </property>
  <property fmtid="{D5CDD505-2E9C-101B-9397-08002B2CF9AE}" pid="3" name="KSOProductBuildVer">
    <vt:lpwstr>1033-12.2.0.13266</vt:lpwstr>
  </property>
</Properties>
</file>