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7" r:id="rId3"/>
    <p:sldId id="258" r:id="rId4"/>
    <p:sldId id="259" r:id="rId6"/>
    <p:sldId id="261" r:id="rId7"/>
    <p:sldId id="263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8"/>
    <p:restoredTop sz="94628"/>
  </p:normalViewPr>
  <p:slideViewPr>
    <p:cSldViewPr snapToGrid="0">
      <p:cViewPr varScale="1">
        <p:scale>
          <a:sx n="119" d="100"/>
          <a:sy n="119" d="100"/>
        </p:scale>
        <p:origin x="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D9E48-299F-B449-85AB-D8CA65EC455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36A55-B3F4-C04D-993A-0437552DDD9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36A55-B3F4-C04D-993A-0437552DDD9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36A55-B3F4-C04D-993A-0437552DDD9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2A3-1EE6-D242-805C-6AB43095AA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7265-3E52-F54F-97B2-810FB990FC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2A3-1EE6-D242-805C-6AB43095AA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7265-3E52-F54F-97B2-810FB990FC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2A3-1EE6-D242-805C-6AB43095AA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7265-3E52-F54F-97B2-810FB990FC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2A3-1EE6-D242-805C-6AB43095AA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7265-3E52-F54F-97B2-810FB990FC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2A3-1EE6-D242-805C-6AB43095AA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7265-3E52-F54F-97B2-810FB990FC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2A3-1EE6-D242-805C-6AB43095AA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7265-3E52-F54F-97B2-810FB990FC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2A3-1EE6-D242-805C-6AB43095AAE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7265-3E52-F54F-97B2-810FB990FC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2A3-1EE6-D242-805C-6AB43095AAE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7265-3E52-F54F-97B2-810FB990FC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2A3-1EE6-D242-805C-6AB43095AAE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7265-3E52-F54F-97B2-810FB990FC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2A3-1EE6-D242-805C-6AB43095AA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7265-3E52-F54F-97B2-810FB990FC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2A3-1EE6-D242-805C-6AB43095AA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7265-3E52-F54F-97B2-810FB990FC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622A3-1EE6-D242-805C-6AB43095AA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7265-3E52-F54F-97B2-810FB990FC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4121" y="20629"/>
            <a:ext cx="10337274" cy="1765300"/>
            <a:chOff x="1024121" y="0"/>
            <a:chExt cx="10337274" cy="176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239" y="0"/>
              <a:ext cx="9989522" cy="17653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21" y="378021"/>
              <a:ext cx="1744466" cy="7690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067" y="317643"/>
              <a:ext cx="2173328" cy="889786"/>
            </a:xfrm>
            <a:prstGeom prst="rect">
              <a:avLst/>
            </a:prstGeom>
          </p:spPr>
        </p:pic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6435" y="4602871"/>
            <a:ext cx="11210046" cy="218597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Identificação: apresente-se dizendo seu nome, informe o nome do curso de graduação ou de pós-graduação. Logo depois, mencione o título do trabalho, nome de seu orientador e demais participantes da pesquisa (se houver).</a:t>
            </a:r>
            <a:endParaRPr lang="pt-BR" altLang="pt-B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número máximo de slides recomendado é 15.</a:t>
            </a:r>
            <a:endParaRPr lang="pt-BR" altLang="pt-B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ultrapasse os 10 minutos permitidos.</a:t>
            </a:r>
            <a:endParaRPr lang="pt-BR" altLang="pt-B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pode alterar as cores dos slides conforme sua preferência.</a:t>
            </a:r>
            <a:endParaRPr lang="pt-BR" altLang="pt-B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use fundos escuros que tornem a visualização do conteúdo difícil.</a:t>
            </a:r>
            <a:endParaRPr lang="pt-BR" altLang="pt-B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use fontes de tamanho inferior a 16.</a:t>
            </a: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5"/>
          <p:cNvSpPr/>
          <p:nvPr/>
        </p:nvSpPr>
        <p:spPr>
          <a:xfrm>
            <a:off x="296435" y="2366587"/>
            <a:ext cx="11599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Krungthep" panose="02000400000000000000" pitchFamily="2" charset="-34"/>
                <a:cs typeface="Arial" panose="020B0604020202020204" pitchFamily="34" charset="0"/>
              </a:rPr>
              <a:t>TÍTULO (CAIXA ALTA, NEGRITO, ARIAL 36)</a:t>
            </a:r>
            <a:endParaRPr lang="pt-BR" sz="3600" dirty="0">
              <a:latin typeface="Arial" panose="020B0604020202020204" pitchFamily="34" charset="0"/>
              <a:ea typeface="Krungthep" panose="02000400000000000000" pitchFamily="2" charset="-34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6908" y="3248654"/>
            <a:ext cx="605816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Autor 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Autor 2, Autor 3,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Co-orientador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Orientador</a:t>
            </a:r>
            <a:endParaRPr lang="pt-BR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Departmento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…,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Universidade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Estadual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…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4"/>
          <p:cNvSpPr txBox="1"/>
          <p:nvPr/>
        </p:nvSpPr>
        <p:spPr>
          <a:xfrm rot="16200000">
            <a:off x="-1958439" y="3472984"/>
            <a:ext cx="5257801" cy="48787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9" y="134458"/>
            <a:ext cx="1140606" cy="114060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37162" y="1947371"/>
            <a:ext cx="6740237" cy="296325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4"/>
          <p:cNvSpPr txBox="1"/>
          <p:nvPr/>
        </p:nvSpPr>
        <p:spPr>
          <a:xfrm rot="16200000">
            <a:off x="-1958439" y="3299364"/>
            <a:ext cx="5257801" cy="48787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9" y="134458"/>
            <a:ext cx="1140606" cy="114060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37162" y="1947371"/>
            <a:ext cx="6740237" cy="296325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4"/>
          <p:cNvSpPr txBox="1"/>
          <p:nvPr/>
        </p:nvSpPr>
        <p:spPr>
          <a:xfrm rot="16200000">
            <a:off x="-1958439" y="3660027"/>
            <a:ext cx="5257801" cy="48787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 E MÉTODOS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9" y="134458"/>
            <a:ext cx="1140606" cy="114060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37162" y="1947371"/>
            <a:ext cx="6740237" cy="296325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4"/>
          <p:cNvSpPr txBox="1"/>
          <p:nvPr/>
        </p:nvSpPr>
        <p:spPr>
          <a:xfrm rot="16200000">
            <a:off x="-1958439" y="3660027"/>
            <a:ext cx="5257801" cy="48787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OBTIDOS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9" y="134458"/>
            <a:ext cx="1140606" cy="114060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37162" y="1947371"/>
            <a:ext cx="6740237" cy="296325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4"/>
          <p:cNvSpPr txBox="1"/>
          <p:nvPr/>
        </p:nvSpPr>
        <p:spPr>
          <a:xfrm rot="16200000">
            <a:off x="-1958439" y="3455317"/>
            <a:ext cx="5257801" cy="48787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9" y="134458"/>
            <a:ext cx="1140606" cy="114060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37162" y="1947371"/>
            <a:ext cx="6740237" cy="296325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4"/>
          <p:cNvSpPr txBox="1"/>
          <p:nvPr/>
        </p:nvSpPr>
        <p:spPr>
          <a:xfrm rot="16200000">
            <a:off x="-1958439" y="3660027"/>
            <a:ext cx="5257801" cy="48787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AGRADECIMENTOS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9" y="134458"/>
            <a:ext cx="1140606" cy="114060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37162" y="1947371"/>
            <a:ext cx="6740237" cy="296325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3000"/>
              </a:lnSpc>
              <a:spcBef>
                <a:spcPts val="500"/>
              </a:spcBef>
              <a:buSzPct val="45000"/>
              <a:buNone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r>
              <a:rPr lang="pt-BR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seja bolsista, agradeça o órgão responsável pelo financiamento nesse momento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3000"/>
              </a:lnSpc>
              <a:spcBef>
                <a:spcPts val="500"/>
              </a:spcBef>
              <a:buSzPct val="45000"/>
              <a:buNone/>
              <a:tabLst>
                <a:tab pos="21399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  <a:tab pos="4705350" algn="l"/>
                <a:tab pos="5154295" algn="l"/>
                <a:tab pos="5603875" algn="l"/>
                <a:tab pos="6052820" algn="l"/>
                <a:tab pos="6502400" algn="l"/>
                <a:tab pos="6951345" algn="l"/>
                <a:tab pos="7400925" algn="l"/>
                <a:tab pos="7849870" algn="l"/>
                <a:tab pos="8299450" algn="l"/>
                <a:tab pos="8748395" algn="l"/>
                <a:tab pos="9197975" algn="l"/>
              </a:tabLst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WPS Presentation</Application>
  <PresentationFormat>Widescreen</PresentationFormat>
  <Paragraphs>101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Krungthep</vt:lpstr>
      <vt:lpstr>Leelawadee UI Semilight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Lívia Bracht</cp:lastModifiedBy>
  <cp:revision>5</cp:revision>
  <dcterms:created xsi:type="dcterms:W3CDTF">2023-09-06T21:26:00Z</dcterms:created>
  <dcterms:modified xsi:type="dcterms:W3CDTF">2023-10-20T12:46:32Z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118FD9BA544345EDB9E7E2E13C9CA45C_13</vt:lpwstr>
  </property>
  <property fmtid="{D5CDD505-2E9C-101B-9397-08002B2CF9AE}" pid="3" name="KSOProductBuildVer">
    <vt:lpwstr>1033-12.2.0.13266</vt:lpwstr>
  </property>
</Properties>
</file>